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63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E9546E9-EB71-4502-BD2B-14BE98248131}" type="datetimeFigureOut">
              <a:rPr lang="ru-RU" smtClean="0"/>
              <a:t>28.11.2016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3F0FB23-905B-4329-B2EA-2ED7D753E6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2%D0%B5%D1%80%D0%BA%D0%BB%D0%BE%D0%BA%D0%B8%D0%BD%D0%B3" TargetMode="External"/><Relationship Id="rId2" Type="http://schemas.openxmlformats.org/officeDocument/2006/relationships/hyperlink" Target="https://ru.wikipedia.org/wiki/%D0%9A%D1%80%D0%B8%D0%BE%D0%B3%D0%B5%D0%BD%D0%BD%D0%B0%D1%8F_%D1%80%D0%B5%D0%B7%D0%BA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A%D0%BE%D0%BC%D0%BF%D1%8C%D1%8E%D1%82%D0%B5%D1%8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8%D0%BE%D0%BA%D0%BE%D0%BD%D1%81%D0%B5%D1%80%D0%B2%D0%B0%D1%86%D0%B8%D1%8F" TargetMode="External"/><Relationship Id="rId2" Type="http://schemas.openxmlformats.org/officeDocument/2006/relationships/hyperlink" Target="https://ru.wikipedia.org/wiki/%D0%96%D0%B8%D0%B4%D0%BA%D0%B8%D0%B9_%D0%B0%D0%B7%D0%BE%D1%8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1%D0%BE%D1%80%D0%BE%D0%B4%D0%B0%D0%B2%D0%BA%D0%B0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dirty="0" smtClean="0"/>
              <a:t>Жидкий азот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286388"/>
            <a:ext cx="7772400" cy="914400"/>
          </a:xfrm>
        </p:spPr>
        <p:txBody>
          <a:bodyPr/>
          <a:lstStyle/>
          <a:p>
            <a:r>
              <a:rPr lang="ru-RU" sz="1800" dirty="0" smtClean="0"/>
              <a:t>Подготовил: Гомзяков Андрей</a:t>
            </a: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_0a492b6583e3f30a24e50d8407f973e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1142984"/>
            <a:ext cx="3631986" cy="418782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>Использование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183880" cy="475945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В технике и на производстве:</a:t>
            </a:r>
          </a:p>
          <a:p>
            <a:r>
              <a:rPr lang="ru-RU" dirty="0" smtClean="0"/>
              <a:t>используется для </a:t>
            </a:r>
            <a:r>
              <a:rPr lang="ru-RU" dirty="0" smtClean="0">
                <a:hlinkClick r:id="rId2" tooltip="Криогенная резка"/>
              </a:rPr>
              <a:t>криогенной резки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при глубокой заморозке различных материалов, в том числе органических;</a:t>
            </a:r>
          </a:p>
          <a:p>
            <a:r>
              <a:rPr lang="ru-RU" dirty="0" smtClean="0"/>
              <a:t>для охлаждения различного оборудования и техники;</a:t>
            </a:r>
          </a:p>
          <a:p>
            <a:r>
              <a:rPr lang="ru-RU" dirty="0" smtClean="0"/>
              <a:t>в </a:t>
            </a:r>
            <a:r>
              <a:rPr lang="ru-RU" dirty="0" err="1" smtClean="0">
                <a:hlinkClick r:id="rId3" tooltip="Оверклокинг"/>
              </a:rPr>
              <a:t>оверклокинге</a:t>
            </a:r>
            <a:r>
              <a:rPr lang="ru-RU" dirty="0" smtClean="0"/>
              <a:t>, для охлаждения компонентов </a:t>
            </a:r>
            <a:r>
              <a:rPr lang="ru-RU" dirty="0" smtClean="0">
                <a:hlinkClick r:id="rId4" tooltip="Компьютер"/>
              </a:rPr>
              <a:t>компьютера</a:t>
            </a:r>
            <a:r>
              <a:rPr lang="ru-RU" dirty="0" smtClean="0"/>
              <a:t> при экстремальном разгоне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 пожаротушении:</a:t>
            </a:r>
          </a:p>
          <a:p>
            <a:r>
              <a:rPr lang="ru-RU" dirty="0" smtClean="0"/>
              <a:t>Испаряясь, азот охлаждает очаг возгорания и вытесняет кислород, необходимый для горения, поэтому пожар прекращается.</a:t>
            </a:r>
          </a:p>
          <a:p>
            <a:endParaRPr lang="ru-RU" dirty="0" smtClean="0"/>
          </a:p>
          <a:p>
            <a:pPr lvl="1">
              <a:buNone/>
            </a:pP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_0b5f1dbc1d161d2f62658acb7bdb39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285860"/>
            <a:ext cx="6473347" cy="400052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071546"/>
            <a:ext cx="8183880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В строительстве:</a:t>
            </a:r>
          </a:p>
          <a:p>
            <a:r>
              <a:rPr lang="ru-RU" sz="1800" dirty="0" smtClean="0"/>
              <a:t>Для замораживания </a:t>
            </a:r>
            <a:r>
              <a:rPr lang="ru-RU" sz="1800" dirty="0" err="1" smtClean="0"/>
              <a:t>водонасыщенных</a:t>
            </a:r>
            <a:r>
              <a:rPr lang="ru-RU" sz="1800" dirty="0" smtClean="0"/>
              <a:t> грунтов при строительстве подземных сооружений.</a:t>
            </a:r>
            <a:r>
              <a:rPr lang="ru-RU" sz="1800" baseline="30000" dirty="0" smtClean="0">
                <a:hlinkClick r:id="rId2"/>
              </a:rPr>
              <a:t>[1]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В медицине:</a:t>
            </a:r>
          </a:p>
          <a:p>
            <a:r>
              <a:rPr lang="ru-RU" sz="1800" dirty="0" smtClean="0"/>
              <a:t>для хранения клеток, органов и тканей при помощи </a:t>
            </a:r>
            <a:r>
              <a:rPr lang="ru-RU" sz="1800" dirty="0" err="1" smtClean="0">
                <a:hlinkClick r:id="rId3" tooltip="Криоконсервация"/>
              </a:rPr>
              <a:t>криоконсервации</a:t>
            </a:r>
            <a:endParaRPr lang="ru-RU" sz="1800" dirty="0" smtClean="0"/>
          </a:p>
          <a:p>
            <a:r>
              <a:rPr lang="ru-RU" sz="1800" dirty="0" smtClean="0"/>
              <a:t>для </a:t>
            </a:r>
            <a:r>
              <a:rPr lang="ru-RU" sz="1800" dirty="0" err="1" smtClean="0"/>
              <a:t>криодеструкции</a:t>
            </a:r>
            <a:r>
              <a:rPr lang="ru-RU" sz="1800" dirty="0" smtClean="0"/>
              <a:t> (разрушения пораженных участков тканей и органов), например, для удаления </a:t>
            </a:r>
            <a:r>
              <a:rPr lang="ru-RU" sz="1800" dirty="0" smtClean="0">
                <a:hlinkClick r:id="rId4" tooltip="Бородавка"/>
              </a:rPr>
              <a:t>бородавок</a:t>
            </a:r>
            <a:endParaRPr lang="ru-RU" sz="1800" dirty="0" smtClean="0"/>
          </a:p>
          <a:p>
            <a:r>
              <a:rPr lang="ru-RU" sz="1800" dirty="0" smtClean="0"/>
              <a:t>для косметической процедуры «</a:t>
            </a:r>
            <a:r>
              <a:rPr lang="ru-RU" sz="1800" dirty="0" err="1" smtClean="0"/>
              <a:t>криованна</a:t>
            </a:r>
            <a:r>
              <a:rPr lang="ru-RU" sz="1800" dirty="0" smtClean="0"/>
              <a:t>» (воздействие холодом на кожу</a:t>
            </a:r>
            <a:r>
              <a:rPr lang="ru-RU" sz="1800" dirty="0" smtClean="0"/>
              <a:t>)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Сосуд </a:t>
            </a:r>
            <a:r>
              <a:rPr lang="ru-RU" dirty="0" err="1" smtClean="0"/>
              <a:t>Дьюара</a:t>
            </a:r>
            <a:endParaRPr lang="ru-RU" dirty="0"/>
          </a:p>
        </p:txBody>
      </p:sp>
      <p:pic>
        <p:nvPicPr>
          <p:cNvPr id="4" name="Содержимое 3" descr="2_2ff16d9a0a1bef3a5fe80d219d78aa7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0473" y="530225"/>
            <a:ext cx="2789091" cy="41878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Мгновенная заморозка крупных объектов</a:t>
            </a:r>
            <a:endParaRPr lang="ru-RU" dirty="0"/>
          </a:p>
        </p:txBody>
      </p:sp>
      <p:pic>
        <p:nvPicPr>
          <p:cNvPr id="4" name="Содержимое 3" descr="2_6c7a67d26ee0b6d2f08d1b53fbeac8f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8081" y="530225"/>
            <a:ext cx="3453876" cy="418782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2_9972231f6095ee8dd95d4dafad54769c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608013" y="1844249"/>
            <a:ext cx="3930650" cy="2696426"/>
          </a:xfrm>
        </p:spPr>
      </p:pic>
      <p:pic>
        <p:nvPicPr>
          <p:cNvPr id="11" name="Содержимое 10" descr="2_d013cbc9585cab1625e09e290cb76b61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52963" y="1663439"/>
            <a:ext cx="3930650" cy="305804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</TotalTime>
  <Words>47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Жидкий азот </vt:lpstr>
      <vt:lpstr>Слайд 2</vt:lpstr>
      <vt:lpstr>Использование </vt:lpstr>
      <vt:lpstr>Слайд 4</vt:lpstr>
      <vt:lpstr>Слайд 5</vt:lpstr>
      <vt:lpstr>Сосуд Дьюара</vt:lpstr>
      <vt:lpstr>Мгновенная заморозка крупных объектов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Жидкий азот</dc:title>
  <dc:creator>Андрей</dc:creator>
  <cp:lastModifiedBy>Андрей</cp:lastModifiedBy>
  <cp:revision>2</cp:revision>
  <dcterms:created xsi:type="dcterms:W3CDTF">2016-11-28T09:47:07Z</dcterms:created>
  <dcterms:modified xsi:type="dcterms:W3CDTF">2016-11-28T10:00:39Z</dcterms:modified>
</cp:coreProperties>
</file>